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60" r:id="rId2"/>
    <p:sldId id="261" r:id="rId3"/>
  </p:sldIdLst>
  <p:sldSz cx="9144000" cy="6858000" type="screen4x3"/>
  <p:notesSz cx="9144000" cy="6858000"/>
  <p:defaultTextStyle>
    <a:defPPr>
      <a:defRPr lang="en-US"/>
    </a:defPPr>
    <a:lvl1pPr marL="0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45714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1230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04" d="100"/>
          <a:sy n="104" d="100"/>
        </p:scale>
        <p:origin x="-1504" y="-104"/>
      </p:cViewPr>
      <p:guideLst>
        <p:guide orient="horz" pos="2160"/>
        <p:guide pos="288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7B547B-38CD-6E4A-808F-C34B8BAD3E7A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83AB5E-5A1D-C44F-AB47-EA780D4DAFC0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9988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5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90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35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81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26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71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16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61" algn="l" defTabSz="457145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798638" y="509588"/>
            <a:ext cx="5969000" cy="4476750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83AB5E-5A1D-C44F-AB47-EA780D4DAFC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21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8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0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1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086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1107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3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8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7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87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01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16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2330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563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5" indent="0">
              <a:buNone/>
              <a:defRPr sz="2000" b="1"/>
            </a:lvl2pPr>
            <a:lvl3pPr marL="914290" indent="0">
              <a:buNone/>
              <a:defRPr sz="1800" b="1"/>
            </a:lvl3pPr>
            <a:lvl4pPr marL="1371435" indent="0">
              <a:buNone/>
              <a:defRPr sz="1600" b="1"/>
            </a:lvl4pPr>
            <a:lvl5pPr marL="1828581" indent="0">
              <a:buNone/>
              <a:defRPr sz="1600" b="1"/>
            </a:lvl5pPr>
            <a:lvl6pPr marL="2285726" indent="0">
              <a:buNone/>
              <a:defRPr sz="1600" b="1"/>
            </a:lvl6pPr>
            <a:lvl7pPr marL="2742871" indent="0">
              <a:buNone/>
              <a:defRPr sz="1600" b="1"/>
            </a:lvl7pPr>
            <a:lvl8pPr marL="3200016" indent="0">
              <a:buNone/>
              <a:defRPr sz="1600" b="1"/>
            </a:lvl8pPr>
            <a:lvl9pPr marL="3657161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555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5353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252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7352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5" indent="0">
              <a:buNone/>
              <a:defRPr sz="2800"/>
            </a:lvl2pPr>
            <a:lvl3pPr marL="914290" indent="0">
              <a:buNone/>
              <a:defRPr sz="2400"/>
            </a:lvl3pPr>
            <a:lvl4pPr marL="1371435" indent="0">
              <a:buNone/>
              <a:defRPr sz="2000"/>
            </a:lvl4pPr>
            <a:lvl5pPr marL="1828581" indent="0">
              <a:buNone/>
              <a:defRPr sz="2000"/>
            </a:lvl5pPr>
            <a:lvl6pPr marL="2285726" indent="0">
              <a:buNone/>
              <a:defRPr sz="2000"/>
            </a:lvl6pPr>
            <a:lvl7pPr marL="2742871" indent="0">
              <a:buNone/>
              <a:defRPr sz="2000"/>
            </a:lvl7pPr>
            <a:lvl8pPr marL="3200016" indent="0">
              <a:buNone/>
              <a:defRPr sz="2000"/>
            </a:lvl8pPr>
            <a:lvl9pPr marL="3657161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45" indent="0">
              <a:buNone/>
              <a:defRPr sz="1200"/>
            </a:lvl2pPr>
            <a:lvl3pPr marL="914290" indent="0">
              <a:buNone/>
              <a:defRPr sz="1000"/>
            </a:lvl3pPr>
            <a:lvl4pPr marL="1371435" indent="0">
              <a:buNone/>
              <a:defRPr sz="900"/>
            </a:lvl4pPr>
            <a:lvl5pPr marL="1828581" indent="0">
              <a:buNone/>
              <a:defRPr sz="900"/>
            </a:lvl5pPr>
            <a:lvl6pPr marL="2285726" indent="0">
              <a:buNone/>
              <a:defRPr sz="900"/>
            </a:lvl6pPr>
            <a:lvl7pPr marL="2742871" indent="0">
              <a:buNone/>
              <a:defRPr sz="900"/>
            </a:lvl7pPr>
            <a:lvl8pPr marL="3200016" indent="0">
              <a:buNone/>
              <a:defRPr sz="900"/>
            </a:lvl8pPr>
            <a:lvl9pPr marL="3657161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172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9932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439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29" tIns="45715" rIns="91429" bIns="45715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29" tIns="45715" rIns="91429" bIns="45715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EA4BC-6213-9B41-9A82-83747D975609}" type="datetimeFigureOut">
              <a:rPr lang="en-US" smtClean="0"/>
              <a:t>12/12/2021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29" tIns="45715" rIns="91429" bIns="45715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2962B9-8C92-CD42-857A-60544056E045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263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145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9" indent="-342859" algn="l" defTabSz="45714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61" indent="-285716" algn="l" defTabSz="457145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63" indent="-228573" algn="l" defTabSz="457145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08" indent="-228573" algn="l" defTabSz="457145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53" indent="-228573" algn="l" defTabSz="457145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98" indent="-228573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43" indent="-228573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89" indent="-228573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734" indent="-228573" algn="l" defTabSz="457145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5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90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5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81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26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71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16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61" algn="l" defTabSz="45714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image" Target="../media/image12.emf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1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3.emf"/><Relationship Id="rId7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emf"/><Relationship Id="rId11" Type="http://schemas.openxmlformats.org/officeDocument/2006/relationships/image" Target="../media/image15.emf"/><Relationship Id="rId5" Type="http://schemas.openxmlformats.org/officeDocument/2006/relationships/image" Target="../media/image7.emf"/><Relationship Id="rId10" Type="http://schemas.openxmlformats.org/officeDocument/2006/relationships/image" Target="../media/image6.emf"/><Relationship Id="rId4" Type="http://schemas.openxmlformats.org/officeDocument/2006/relationships/image" Target="../media/image8.emf"/><Relationship Id="rId9" Type="http://schemas.openxmlformats.org/officeDocument/2006/relationships/image" Target="../media/image1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487524" y="1524202"/>
            <a:ext cx="1435100" cy="1092200"/>
            <a:chOff x="685068" y="476930"/>
            <a:chExt cx="1435100" cy="10922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068" y="476930"/>
              <a:ext cx="1435100" cy="10922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780898" y="567494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487524" y="4150151"/>
            <a:ext cx="1435100" cy="1092200"/>
            <a:chOff x="239749" y="1417449"/>
            <a:chExt cx="1435100" cy="10922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9749" y="1417449"/>
              <a:ext cx="1435100" cy="109220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35579" y="1481593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1493874" y="5534957"/>
            <a:ext cx="1422400" cy="1079500"/>
            <a:chOff x="246099" y="2695695"/>
            <a:chExt cx="1422400" cy="1079500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46099" y="2695695"/>
              <a:ext cx="1422400" cy="1079500"/>
            </a:xfrm>
            <a:prstGeom prst="rect">
              <a:avLst/>
            </a:prstGeom>
          </p:spPr>
        </p:pic>
        <p:sp>
          <p:nvSpPr>
            <p:cNvPr id="33" name="TextBox 32"/>
            <p:cNvSpPr txBox="1"/>
            <p:nvPr/>
          </p:nvSpPr>
          <p:spPr>
            <a:xfrm>
              <a:off x="335579" y="2784629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3760708" y="1479694"/>
            <a:ext cx="1422400" cy="1079500"/>
            <a:chOff x="246099" y="3961241"/>
            <a:chExt cx="1422400" cy="10795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6099" y="3961241"/>
              <a:ext cx="1422400" cy="107950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335579" y="4062096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3755844" y="4150151"/>
            <a:ext cx="1422400" cy="1079500"/>
            <a:chOff x="246099" y="5546467"/>
            <a:chExt cx="1422400" cy="1079500"/>
          </a:xfrm>
        </p:grpSpPr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099" y="5546467"/>
              <a:ext cx="1422400" cy="1079500"/>
            </a:xfrm>
            <a:prstGeom prst="rect">
              <a:avLst/>
            </a:prstGeom>
          </p:spPr>
        </p:pic>
        <p:sp>
          <p:nvSpPr>
            <p:cNvPr id="35" name="TextBox 34"/>
            <p:cNvSpPr txBox="1"/>
            <p:nvPr/>
          </p:nvSpPr>
          <p:spPr>
            <a:xfrm>
              <a:off x="335579" y="5642197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3760708" y="2849187"/>
            <a:ext cx="1422400" cy="1079500"/>
            <a:chOff x="2512933" y="2689345"/>
            <a:chExt cx="1422400" cy="10795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12933" y="2689345"/>
              <a:ext cx="1422400" cy="1079500"/>
            </a:xfrm>
            <a:prstGeom prst="rect">
              <a:avLst/>
            </a:prstGeom>
          </p:spPr>
        </p:pic>
        <p:sp>
          <p:nvSpPr>
            <p:cNvPr id="38" name="TextBox 37"/>
            <p:cNvSpPr txBox="1"/>
            <p:nvPr/>
          </p:nvSpPr>
          <p:spPr>
            <a:xfrm>
              <a:off x="2598172" y="2794918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1493874" y="2800673"/>
            <a:ext cx="1422400" cy="1079500"/>
            <a:chOff x="2512933" y="1420624"/>
            <a:chExt cx="1422400" cy="10795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12933" y="1420624"/>
              <a:ext cx="1422400" cy="107950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2598172" y="1514206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71" name="Group 70"/>
          <p:cNvGrpSpPr/>
          <p:nvPr/>
        </p:nvGrpSpPr>
        <p:grpSpPr>
          <a:xfrm>
            <a:off x="1500224" y="139203"/>
            <a:ext cx="1422400" cy="1092200"/>
            <a:chOff x="2512933" y="139203"/>
            <a:chExt cx="1422400" cy="1092200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2512933" y="139203"/>
              <a:ext cx="1422400" cy="1092200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598172" y="233494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r>
                <a:rPr lang="en-GB" sz="1200" dirty="0"/>
                <a:t>Click here to edit text and click on box below to edit number.</a:t>
              </a:r>
            </a:p>
          </p:txBody>
        </p:sp>
      </p:grpSp>
      <p:grpSp>
        <p:nvGrpSpPr>
          <p:cNvPr id="81" name="Group 80"/>
          <p:cNvGrpSpPr/>
          <p:nvPr/>
        </p:nvGrpSpPr>
        <p:grpSpPr>
          <a:xfrm>
            <a:off x="6261592" y="839368"/>
            <a:ext cx="1193800" cy="1079501"/>
            <a:chOff x="4918567" y="229767"/>
            <a:chExt cx="1193800" cy="1079500"/>
          </a:xfrm>
        </p:grpSpPr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918567" y="229767"/>
              <a:ext cx="1193800" cy="1079500"/>
            </a:xfrm>
            <a:prstGeom prst="rect">
              <a:avLst/>
            </a:prstGeom>
          </p:spPr>
        </p:pic>
        <p:sp>
          <p:nvSpPr>
            <p:cNvPr id="70" name="TextBox 69"/>
            <p:cNvSpPr txBox="1"/>
            <p:nvPr/>
          </p:nvSpPr>
          <p:spPr>
            <a:xfrm>
              <a:off x="4959511" y="720212"/>
              <a:ext cx="1127284" cy="546423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Click here to edit text and click on box below to edit number.</a:t>
              </a: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261592" y="2157898"/>
            <a:ext cx="1193800" cy="1079501"/>
            <a:chOff x="4918567" y="1548298"/>
            <a:chExt cx="1193800" cy="1079500"/>
          </a:xfrm>
        </p:grpSpPr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918567" y="1548298"/>
              <a:ext cx="1193800" cy="1079500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4959511" y="2036215"/>
              <a:ext cx="1127284" cy="546423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Click here to edit text and click on box below to edit number.</a:t>
              </a: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261592" y="3476431"/>
            <a:ext cx="1193800" cy="1079501"/>
            <a:chOff x="4918567" y="2866829"/>
            <a:chExt cx="1193800" cy="107950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918567" y="2866829"/>
              <a:ext cx="1193800" cy="1079500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4959511" y="3361948"/>
              <a:ext cx="1127284" cy="546423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Click here to edit text and click on box below to edit number.</a:t>
              </a: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261592" y="4794960"/>
            <a:ext cx="1193800" cy="1079500"/>
            <a:chOff x="4918567" y="4185360"/>
            <a:chExt cx="1193800" cy="10795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918567" y="4185360"/>
              <a:ext cx="1193800" cy="1079500"/>
            </a:xfrm>
            <a:prstGeom prst="rect">
              <a:avLst/>
            </a:prstGeom>
          </p:spPr>
        </p:pic>
        <p:sp>
          <p:nvSpPr>
            <p:cNvPr id="74" name="TextBox 73"/>
            <p:cNvSpPr txBox="1"/>
            <p:nvPr/>
          </p:nvSpPr>
          <p:spPr>
            <a:xfrm>
              <a:off x="4959511" y="4675509"/>
              <a:ext cx="1127284" cy="546423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GB" sz="1000" dirty="0"/>
                <a:t>Click here to edit text and click on box below to edit number.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90631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672725" y="2315775"/>
            <a:ext cx="1422400" cy="1079500"/>
            <a:chOff x="246099" y="2695695"/>
            <a:chExt cx="1422400" cy="10795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6099" y="2695695"/>
              <a:ext cx="1422400" cy="107950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35579" y="2784629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14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154948" y="2020122"/>
            <a:ext cx="1422400" cy="1092200"/>
            <a:chOff x="2512933" y="139203"/>
            <a:chExt cx="1422400" cy="10922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12933" y="139203"/>
              <a:ext cx="1422400" cy="10922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2598172" y="233494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sz="1400" dirty="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607473" y="3736436"/>
            <a:ext cx="1422400" cy="1079500"/>
            <a:chOff x="2512933" y="1420624"/>
            <a:chExt cx="1422400" cy="1079500"/>
          </a:xfrm>
        </p:grpSpPr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2933" y="1420624"/>
              <a:ext cx="1422400" cy="1079500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2598172" y="1514206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kern="1200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765381" y="3516907"/>
            <a:ext cx="1435100" cy="1092200"/>
            <a:chOff x="685068" y="476930"/>
            <a:chExt cx="1435100" cy="1092200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5068" y="476930"/>
              <a:ext cx="1435100" cy="1092200"/>
            </a:xfrm>
            <a:prstGeom prst="rect">
              <a:avLst/>
            </a:prstGeom>
          </p:spPr>
        </p:pic>
        <p:sp>
          <p:nvSpPr>
            <p:cNvPr id="17" name="TextBox 16"/>
            <p:cNvSpPr txBox="1"/>
            <p:nvPr/>
          </p:nvSpPr>
          <p:spPr>
            <a:xfrm>
              <a:off x="780898" y="567494"/>
              <a:ext cx="1254170" cy="809356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90000"/>
                </a:lnSpc>
              </a:pPr>
              <a:endParaRPr lang="en-GB" sz="140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4692981" y="1424336"/>
            <a:ext cx="1422400" cy="1079500"/>
            <a:chOff x="2512933" y="1420624"/>
            <a:chExt cx="1422400" cy="1079500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12933" y="1420624"/>
              <a:ext cx="1422400" cy="1079500"/>
            </a:xfrm>
            <a:prstGeom prst="rect">
              <a:avLst/>
            </a:prstGeom>
          </p:spPr>
        </p:pic>
        <p:sp>
          <p:nvSpPr>
            <p:cNvPr id="21" name="TextBox 20"/>
            <p:cNvSpPr txBox="1"/>
            <p:nvPr/>
          </p:nvSpPr>
          <p:spPr>
            <a:xfrm>
              <a:off x="2598172" y="1514206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kern="1200" dirty="0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210392" y="2259752"/>
            <a:ext cx="1193800" cy="1079501"/>
            <a:chOff x="4918567" y="229767"/>
            <a:chExt cx="1193800" cy="1079500"/>
          </a:xfrm>
        </p:grpSpPr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18567" y="229767"/>
              <a:ext cx="1193800" cy="1079500"/>
            </a:xfrm>
            <a:prstGeom prst="rect">
              <a:avLst/>
            </a:prstGeom>
          </p:spPr>
        </p:pic>
        <p:sp>
          <p:nvSpPr>
            <p:cNvPr id="29" name="TextBox 28"/>
            <p:cNvSpPr txBox="1"/>
            <p:nvPr/>
          </p:nvSpPr>
          <p:spPr>
            <a:xfrm>
              <a:off x="4959511" y="720212"/>
              <a:ext cx="1127284" cy="546423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100" dirty="0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3095428" y="610946"/>
            <a:ext cx="1422400" cy="1079500"/>
            <a:chOff x="2512933" y="3958066"/>
            <a:chExt cx="1422400" cy="10795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12933" y="3958066"/>
              <a:ext cx="1422400" cy="1079500"/>
            </a:xfrm>
            <a:prstGeom prst="rect">
              <a:avLst/>
            </a:prstGeom>
          </p:spPr>
        </p:pic>
        <p:sp>
          <p:nvSpPr>
            <p:cNvPr id="32" name="TextBox 31"/>
            <p:cNvSpPr txBox="1"/>
            <p:nvPr/>
          </p:nvSpPr>
          <p:spPr>
            <a:xfrm>
              <a:off x="2598172" y="4058584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sz="1200" dirty="0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124220" y="5176280"/>
            <a:ext cx="1422400" cy="1079500"/>
            <a:chOff x="2512933" y="3958066"/>
            <a:chExt cx="1422400" cy="1079500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512933" y="3958066"/>
              <a:ext cx="1422400" cy="107950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2598172" y="4058584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200" dirty="0"/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236765" y="3301188"/>
            <a:ext cx="1193800" cy="1079501"/>
            <a:chOff x="7133883" y="229767"/>
            <a:chExt cx="1193800" cy="1079500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133883" y="229767"/>
              <a:ext cx="1193800" cy="107950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170310" y="283111"/>
              <a:ext cx="1127284" cy="546423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lnSpc>
                  <a:spcPct val="80000"/>
                </a:lnSpc>
              </a:pPr>
              <a:endParaRPr lang="en-GB" sz="120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451673" y="5176280"/>
            <a:ext cx="1422400" cy="1079500"/>
            <a:chOff x="2512933" y="2689345"/>
            <a:chExt cx="1422400" cy="1079500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12933" y="2689345"/>
              <a:ext cx="1422400" cy="107950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2598172" y="2794918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sz="1200" dirty="0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1555983" y="610946"/>
            <a:ext cx="1422400" cy="1079500"/>
            <a:chOff x="2512933" y="2689345"/>
            <a:chExt cx="1422400" cy="107950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12933" y="2689345"/>
              <a:ext cx="1422400" cy="1079500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2598172" y="2794918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sz="1200" dirty="0"/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32661" y="610569"/>
            <a:ext cx="1422400" cy="1079500"/>
            <a:chOff x="2512933" y="5546467"/>
            <a:chExt cx="1422400" cy="1079500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512933" y="5546467"/>
              <a:ext cx="1422400" cy="1079500"/>
            </a:xfrm>
            <a:prstGeom prst="rect">
              <a:avLst/>
            </a:prstGeom>
          </p:spPr>
        </p:pic>
        <p:sp>
          <p:nvSpPr>
            <p:cNvPr id="54" name="TextBox 53"/>
            <p:cNvSpPr txBox="1"/>
            <p:nvPr/>
          </p:nvSpPr>
          <p:spPr>
            <a:xfrm>
              <a:off x="2598172" y="5641930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/>
              <a:endParaRPr lang="en-GB" sz="1200" dirty="0"/>
            </a:p>
          </p:txBody>
        </p:sp>
      </p:grpSp>
      <p:cxnSp>
        <p:nvCxnSpPr>
          <p:cNvPr id="62" name="Straight Connector 61"/>
          <p:cNvCxnSpPr>
            <a:stCxn id="31" idx="2"/>
            <a:endCxn id="27" idx="0"/>
          </p:cNvCxnSpPr>
          <p:nvPr/>
        </p:nvCxnSpPr>
        <p:spPr>
          <a:xfrm>
            <a:off x="3806628" y="1690446"/>
            <a:ext cx="664" cy="56930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>
            <a:stCxn id="41" idx="2"/>
            <a:endCxn id="36" idx="0"/>
          </p:cNvCxnSpPr>
          <p:nvPr/>
        </p:nvCxnSpPr>
        <p:spPr>
          <a:xfrm>
            <a:off x="6833669" y="4380690"/>
            <a:ext cx="1755" cy="7955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>
            <a:stCxn id="53" idx="3"/>
            <a:endCxn id="49" idx="1"/>
          </p:cNvCxnSpPr>
          <p:nvPr/>
        </p:nvCxnSpPr>
        <p:spPr>
          <a:xfrm>
            <a:off x="1455061" y="1150319"/>
            <a:ext cx="100922" cy="37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>
            <a:stCxn id="75" idx="3"/>
            <a:endCxn id="45" idx="1"/>
          </p:cNvCxnSpPr>
          <p:nvPr/>
        </p:nvCxnSpPr>
        <p:spPr>
          <a:xfrm flipV="1">
            <a:off x="4226643" y="5716030"/>
            <a:ext cx="225030" cy="714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2978387" y="1150694"/>
            <a:ext cx="117045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/>
          <p:cNvCxnSpPr/>
          <p:nvPr/>
        </p:nvCxnSpPr>
        <p:spPr>
          <a:xfrm>
            <a:off x="5874075" y="5716030"/>
            <a:ext cx="250147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Elbow Connector 71"/>
          <p:cNvCxnSpPr>
            <a:cxnSpLocks/>
            <a:stCxn id="20" idx="3"/>
            <a:endCxn id="4" idx="1"/>
          </p:cNvCxnSpPr>
          <p:nvPr/>
        </p:nvCxnSpPr>
        <p:spPr>
          <a:xfrm>
            <a:off x="6115381" y="1964086"/>
            <a:ext cx="1557344" cy="891439"/>
          </a:xfrm>
          <a:prstGeom prst="bentConnector3">
            <a:avLst>
              <a:gd name="adj1" fmla="val 9159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" name="Group 73"/>
          <p:cNvGrpSpPr/>
          <p:nvPr/>
        </p:nvGrpSpPr>
        <p:grpSpPr>
          <a:xfrm>
            <a:off x="2804243" y="5183423"/>
            <a:ext cx="1422400" cy="1079500"/>
            <a:chOff x="0" y="0"/>
            <a:chExt cx="1422400" cy="1079500"/>
          </a:xfrm>
        </p:grpSpPr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0" y="0"/>
              <a:ext cx="1422400" cy="1079500"/>
            </a:xfrm>
            <a:prstGeom prst="rect">
              <a:avLst/>
            </a:prstGeom>
          </p:spPr>
        </p:pic>
        <p:sp>
          <p:nvSpPr>
            <p:cNvPr id="76" name="Text Box 48"/>
            <p:cNvSpPr txBox="1"/>
            <p:nvPr/>
          </p:nvSpPr>
          <p:spPr>
            <a:xfrm>
              <a:off x="85239" y="95463"/>
              <a:ext cx="1254170" cy="805629"/>
            </a:xfrm>
            <a:prstGeom prst="rect">
              <a:avLst/>
            </a:prstGeom>
            <a:noFill/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>
                <a:spcAft>
                  <a:spcPts val="0"/>
                </a:spcAft>
              </a:pPr>
              <a:endParaRPr lang="en-GB" sz="1000" dirty="0">
                <a:effectLst/>
                <a:ea typeface="ＭＳ 明朝"/>
                <a:cs typeface="Times New Roman"/>
              </a:endParaRPr>
            </a:p>
          </p:txBody>
        </p:sp>
      </p:grpSp>
      <p:cxnSp>
        <p:nvCxnSpPr>
          <p:cNvPr id="23" name="Elbow Connector 22"/>
          <p:cNvCxnSpPr>
            <a:stCxn id="8" idx="3"/>
            <a:endCxn id="16" idx="1"/>
          </p:cNvCxnSpPr>
          <p:nvPr/>
        </p:nvCxnSpPr>
        <p:spPr>
          <a:xfrm>
            <a:off x="2577348" y="2566222"/>
            <a:ext cx="2188033" cy="1496785"/>
          </a:xfrm>
          <a:prstGeom prst="bentConnector3">
            <a:avLst>
              <a:gd name="adj1" fmla="val 9362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Elbow Connector 24"/>
          <p:cNvCxnSpPr>
            <a:stCxn id="16" idx="3"/>
            <a:endCxn id="4" idx="1"/>
          </p:cNvCxnSpPr>
          <p:nvPr/>
        </p:nvCxnSpPr>
        <p:spPr>
          <a:xfrm flipV="1">
            <a:off x="6200481" y="2855524"/>
            <a:ext cx="1472244" cy="1207484"/>
          </a:xfrm>
          <a:prstGeom prst="bentConnector3">
            <a:avLst>
              <a:gd name="adj1" fmla="val 90800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/>
          <p:cNvCxnSpPr>
            <a:stCxn id="12" idx="3"/>
            <a:endCxn id="16" idx="1"/>
          </p:cNvCxnSpPr>
          <p:nvPr/>
        </p:nvCxnSpPr>
        <p:spPr>
          <a:xfrm flipV="1">
            <a:off x="3029873" y="4063007"/>
            <a:ext cx="1735508" cy="213179"/>
          </a:xfrm>
          <a:prstGeom prst="bentConnector3">
            <a:avLst>
              <a:gd name="adj1" fmla="val 91816"/>
            </a:avLst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2342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</TotalTime>
  <Words>169</Words>
  <Application>Microsoft Office PowerPoint</Application>
  <PresentationFormat>Diavoorstelling (4:3)</PresentationFormat>
  <Paragraphs>13</Paragraphs>
  <Slides>2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PowerPoint-presentatie</vt:lpstr>
      <vt:lpstr>PowerPoint-presentatie</vt:lpstr>
    </vt:vector>
  </TitlesOfParts>
  <Company>EPEX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Oscar Diederich | Geniozz</cp:lastModifiedBy>
  <cp:revision>26</cp:revision>
  <cp:lastPrinted>2015-11-04T15:37:16Z</cp:lastPrinted>
  <dcterms:created xsi:type="dcterms:W3CDTF">2015-11-03T16:08:51Z</dcterms:created>
  <dcterms:modified xsi:type="dcterms:W3CDTF">2021-12-12T15:45:13Z</dcterms:modified>
</cp:coreProperties>
</file>